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7" d="100"/>
          <a:sy n="77" d="100"/>
        </p:scale>
        <p:origin x="77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EEC51-A5B2-402E-AA7B-CD4C46B5B3E0}" type="datetimeFigureOut">
              <a:rPr lang="en-IN" smtClean="0"/>
              <a:t>31-12-2024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A6719B65-C442-4FFB-8B08-4B6F84D1A42E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55461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EEC51-A5B2-402E-AA7B-CD4C46B5B3E0}" type="datetimeFigureOut">
              <a:rPr lang="en-IN" smtClean="0"/>
              <a:t>31-12-2024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19B65-C442-4FFB-8B08-4B6F84D1A42E}" type="slidenum">
              <a:rPr lang="en-IN" smtClean="0"/>
              <a:t>‹#›</a:t>
            </a:fld>
            <a:endParaRPr lang="en-IN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7567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EEC51-A5B2-402E-AA7B-CD4C46B5B3E0}" type="datetimeFigureOut">
              <a:rPr lang="en-IN" smtClean="0"/>
              <a:t>31-12-2024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19B65-C442-4FFB-8B08-4B6F84D1A42E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86853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EEC51-A5B2-402E-AA7B-CD4C46B5B3E0}" type="datetimeFigureOut">
              <a:rPr lang="en-IN" smtClean="0"/>
              <a:t>31-12-2024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19B65-C442-4FFB-8B08-4B6F84D1A42E}" type="slidenum">
              <a:rPr lang="en-IN" smtClean="0"/>
              <a:t>‹#›</a:t>
            </a:fld>
            <a:endParaRPr lang="en-IN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00377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EEC51-A5B2-402E-AA7B-CD4C46B5B3E0}" type="datetimeFigureOut">
              <a:rPr lang="en-IN" smtClean="0"/>
              <a:t>31-12-2024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19B65-C442-4FFB-8B08-4B6F84D1A42E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43514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EEC51-A5B2-402E-AA7B-CD4C46B5B3E0}" type="datetimeFigureOut">
              <a:rPr lang="en-IN" smtClean="0"/>
              <a:t>31-12-2024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19B65-C442-4FFB-8B08-4B6F84D1A42E}" type="slidenum">
              <a:rPr lang="en-IN" smtClean="0"/>
              <a:t>‹#›</a:t>
            </a:fld>
            <a:endParaRPr lang="en-IN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77824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EEC51-A5B2-402E-AA7B-CD4C46B5B3E0}" type="datetimeFigureOut">
              <a:rPr lang="en-IN" smtClean="0"/>
              <a:t>31-12-2024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19B65-C442-4FFB-8B08-4B6F84D1A42E}" type="slidenum">
              <a:rPr lang="en-IN" smtClean="0"/>
              <a:t>‹#›</a:t>
            </a:fld>
            <a:endParaRPr lang="en-IN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95068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EEC51-A5B2-402E-AA7B-CD4C46B5B3E0}" type="datetimeFigureOut">
              <a:rPr lang="en-IN" smtClean="0"/>
              <a:t>31-12-2024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19B65-C442-4FFB-8B08-4B6F84D1A42E}" type="slidenum">
              <a:rPr lang="en-IN" smtClean="0"/>
              <a:t>‹#›</a:t>
            </a:fld>
            <a:endParaRPr lang="en-IN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32198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EEC51-A5B2-402E-AA7B-CD4C46B5B3E0}" type="datetimeFigureOut">
              <a:rPr lang="en-IN" smtClean="0"/>
              <a:t>31-12-2024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19B65-C442-4FFB-8B08-4B6F84D1A42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966046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EEC51-A5B2-402E-AA7B-CD4C46B5B3E0}" type="datetimeFigureOut">
              <a:rPr lang="en-IN" smtClean="0"/>
              <a:t>31-12-2024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19B65-C442-4FFB-8B08-4B6F84D1A42E}" type="slidenum">
              <a:rPr lang="en-IN" smtClean="0"/>
              <a:t>‹#›</a:t>
            </a:fld>
            <a:endParaRPr lang="en-IN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64267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177EEC51-A5B2-402E-AA7B-CD4C46B5B3E0}" type="datetimeFigureOut">
              <a:rPr lang="en-IN" smtClean="0"/>
              <a:t>31-12-2024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19B65-C442-4FFB-8B08-4B6F84D1A42E}" type="slidenum">
              <a:rPr lang="en-IN" smtClean="0"/>
              <a:t>‹#›</a:t>
            </a:fld>
            <a:endParaRPr lang="en-IN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85051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7EEC51-A5B2-402E-AA7B-CD4C46B5B3E0}" type="datetimeFigureOut">
              <a:rPr lang="en-IN" smtClean="0"/>
              <a:t>31-12-2024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A6719B65-C442-4FFB-8B08-4B6F84D1A42E}" type="slidenum">
              <a:rPr lang="en-IN" smtClean="0"/>
              <a:t>‹#›</a:t>
            </a:fld>
            <a:endParaRPr lang="en-IN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21686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6D966E0F-927C-B85F-74D0-3A4FC146FF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5" t="13109" r="25886" b="10036"/>
          <a:stretch/>
        </p:blipFill>
        <p:spPr>
          <a:xfrm>
            <a:off x="1669774" y="618159"/>
            <a:ext cx="8468139" cy="4789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7808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EC1C07AB-1D6A-89AF-A2F1-9DE7A68E3C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64704"/>
            <a:ext cx="12192000" cy="5287618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57B5E075-D584-8238-B89B-C1EB02A334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0800000" flipV="1">
            <a:off x="1451579" y="89452"/>
            <a:ext cx="9700125" cy="616226"/>
          </a:xfrm>
        </p:spPr>
        <p:txBody>
          <a:bodyPr/>
          <a:lstStyle/>
          <a:p>
            <a:r>
              <a:rPr lang="en-US" b="1" dirty="0">
                <a:latin typeface="Algerian" panose="04020705040A02060702" pitchFamily="82" charset="0"/>
              </a:rPr>
              <a:t>CHICAGO CRIME Report analysis:</a:t>
            </a:r>
            <a:endParaRPr lang="en-IN" b="1" dirty="0">
              <a:latin typeface="Algerian" panose="04020705040A02060702" pitchFamily="82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2B4334B-7979-0C99-9264-386E089068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109447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62865A-2379-5AA0-DDE6-6017CDCF5B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DF1DE8C-B69F-DB15-47FC-96C3B2A97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0800000" flipV="1">
            <a:off x="1451579" y="89452"/>
            <a:ext cx="9700125" cy="616226"/>
          </a:xfrm>
        </p:spPr>
        <p:txBody>
          <a:bodyPr/>
          <a:lstStyle/>
          <a:p>
            <a:r>
              <a:rPr lang="en-US" b="1" dirty="0">
                <a:latin typeface="Algerian" panose="04020705040A02060702" pitchFamily="82" charset="0"/>
              </a:rPr>
              <a:t>CHICAGO CRIME Report analysis:</a:t>
            </a:r>
            <a:endParaRPr lang="en-IN" b="1" dirty="0">
              <a:latin typeface="Algerian" panose="04020705040A02060702" pitchFamily="82" charset="0"/>
            </a:endParaRPr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76FBAF4E-9C2D-D75D-D240-46092F155F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815009"/>
            <a:ext cx="12316513" cy="5354679"/>
          </a:xfrm>
        </p:spPr>
      </p:pic>
    </p:spTree>
    <p:extLst>
      <p:ext uri="{BB962C8B-B14F-4D97-AF65-F5344CB8AC3E}">
        <p14:creationId xmlns:p14="http://schemas.microsoft.com/office/powerpoint/2010/main" val="33036083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AD6F92-6E5E-1F3F-832F-D1551FACF8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2BA41A1-8234-5D16-9E97-F0280143A2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0800000" flipV="1">
            <a:off x="1451579" y="89452"/>
            <a:ext cx="9700125" cy="616226"/>
          </a:xfrm>
        </p:spPr>
        <p:txBody>
          <a:bodyPr/>
          <a:lstStyle/>
          <a:p>
            <a:r>
              <a:rPr lang="en-US" b="1" dirty="0">
                <a:latin typeface="Algerian" panose="04020705040A02060702" pitchFamily="82" charset="0"/>
              </a:rPr>
              <a:t>CHICAGO CRIME Report analysis:</a:t>
            </a:r>
            <a:endParaRPr lang="en-IN" b="1" dirty="0">
              <a:latin typeface="Algerian" panose="04020705040A02060702" pitchFamily="82" charset="0"/>
            </a:endParaRPr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4E043327-A2EE-3F1E-2317-3997FD3466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05678"/>
            <a:ext cx="12192000" cy="5466521"/>
          </a:xfrm>
        </p:spPr>
      </p:pic>
    </p:spTree>
    <p:extLst>
      <p:ext uri="{BB962C8B-B14F-4D97-AF65-F5344CB8AC3E}">
        <p14:creationId xmlns:p14="http://schemas.microsoft.com/office/powerpoint/2010/main" val="203078629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683984-2B9F-32D8-31ED-49EED19809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07FA3F9-1150-BE1F-E4E2-BFFB95E2C8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0800000" flipV="1">
            <a:off x="1451579" y="89452"/>
            <a:ext cx="9700125" cy="616226"/>
          </a:xfrm>
        </p:spPr>
        <p:txBody>
          <a:bodyPr/>
          <a:lstStyle/>
          <a:p>
            <a:r>
              <a:rPr lang="en-US" b="1" dirty="0">
                <a:latin typeface="Algerian" panose="04020705040A02060702" pitchFamily="82" charset="0"/>
              </a:rPr>
              <a:t>CHICAGO CRIME Report analysis:</a:t>
            </a:r>
            <a:endParaRPr lang="en-IN" b="1" dirty="0">
              <a:latin typeface="Algerian" panose="04020705040A02060702" pitchFamily="82" charset="0"/>
            </a:endParaRPr>
          </a:p>
        </p:txBody>
      </p:sp>
      <p:pic>
        <p:nvPicPr>
          <p:cNvPr id="6" name="Content Placeholder 5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E2D5CDDD-3FC6-3330-4829-FCF654F1A7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05679"/>
            <a:ext cx="12192000" cy="5387007"/>
          </a:xfrm>
        </p:spPr>
      </p:pic>
    </p:spTree>
    <p:extLst>
      <p:ext uri="{BB962C8B-B14F-4D97-AF65-F5344CB8AC3E}">
        <p14:creationId xmlns:p14="http://schemas.microsoft.com/office/powerpoint/2010/main" val="124510445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89F821-8E87-3FAB-2BF9-50CDE1FCF3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C60161F-0146-5707-27B6-B10CC192E44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 rot="10800000" flipV="1">
            <a:off x="2490788" y="88900"/>
            <a:ext cx="9701212" cy="617538"/>
          </a:xfrm>
        </p:spPr>
        <p:txBody>
          <a:bodyPr/>
          <a:lstStyle/>
          <a:p>
            <a:r>
              <a:rPr lang="en-US" b="1" dirty="0">
                <a:latin typeface="Algerian" panose="04020705040A02060702" pitchFamily="82" charset="0"/>
              </a:rPr>
              <a:t>CHICAGO CRIME Report analysis:</a:t>
            </a:r>
            <a:endParaRPr lang="en-IN" b="1" dirty="0">
              <a:latin typeface="Algerian" panose="04020705040A02060702" pitchFamily="82" charset="0"/>
            </a:endParaRP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7C38AD57-01BE-75CF-A68F-6E2C210DB8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9" t="13478" r="25667" b="10102"/>
          <a:stretch/>
        </p:blipFill>
        <p:spPr>
          <a:xfrm>
            <a:off x="0" y="706439"/>
            <a:ext cx="12192000" cy="5495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057412"/>
      </p:ext>
    </p:extLst>
  </p:cSld>
  <p:clrMapOvr>
    <a:masterClrMapping/>
  </p:clrMapOvr>
  <p:transition spd="slow">
    <p:randomBar dir="vert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3AA4A87-2410-DDCF-6B7A-8B002151DAF9}"/>
              </a:ext>
            </a:extLst>
          </p:cNvPr>
          <p:cNvSpPr/>
          <p:nvPr/>
        </p:nvSpPr>
        <p:spPr>
          <a:xfrm>
            <a:off x="2395330" y="1918252"/>
            <a:ext cx="7692887" cy="2842591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DeflateTop">
              <a:avLst/>
            </a:prstTxWarp>
            <a:spAutoFit/>
          </a:bodyPr>
          <a:lstStyle/>
          <a:p>
            <a:pPr algn="ctr"/>
            <a:r>
              <a:rPr lang="en-US" sz="5400" b="1" dirty="0">
                <a:ln w="38100">
                  <a:solidFill>
                    <a:schemeClr val="accent3">
                      <a:lumMod val="75000"/>
                    </a:schemeClr>
                  </a:solidFill>
                  <a:prstDash val="solid"/>
                </a:ln>
                <a:solidFill>
                  <a:schemeClr val="accent3">
                    <a:lumMod val="75000"/>
                  </a:schemeClr>
                </a:solidFill>
                <a:effectLst>
                  <a:outerShdw dist="38100" dir="2640000" algn="bl" rotWithShape="0">
                    <a:schemeClr val="accent1"/>
                  </a:outerShdw>
                </a:effectLst>
              </a:rPr>
              <a:t>THANK  YOU</a:t>
            </a:r>
          </a:p>
        </p:txBody>
      </p:sp>
    </p:spTree>
    <p:extLst>
      <p:ext uri="{BB962C8B-B14F-4D97-AF65-F5344CB8AC3E}">
        <p14:creationId xmlns:p14="http://schemas.microsoft.com/office/powerpoint/2010/main" val="22438888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20</TotalTime>
  <Words>27</Words>
  <Application>Microsoft Office PowerPoint</Application>
  <PresentationFormat>Widescreen</PresentationFormat>
  <Paragraphs>6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Algerian</vt:lpstr>
      <vt:lpstr>Arial</vt:lpstr>
      <vt:lpstr>Gill Sans MT</vt:lpstr>
      <vt:lpstr>Gallery</vt:lpstr>
      <vt:lpstr>PowerPoint Presentation</vt:lpstr>
      <vt:lpstr>CHICAGO CRIME Report analysis:</vt:lpstr>
      <vt:lpstr>CHICAGO CRIME Report analysis:</vt:lpstr>
      <vt:lpstr>CHICAGO CRIME Report analysis:</vt:lpstr>
      <vt:lpstr>CHICAGO CRIME Report analysis:</vt:lpstr>
      <vt:lpstr>CHICAGO CRIME Report analysis: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Ragini Radhakrishnan</dc:creator>
  <cp:lastModifiedBy>Ragini Radhakrishnan</cp:lastModifiedBy>
  <cp:revision>1</cp:revision>
  <dcterms:created xsi:type="dcterms:W3CDTF">2024-12-31T09:15:46Z</dcterms:created>
  <dcterms:modified xsi:type="dcterms:W3CDTF">2024-12-31T09:35:48Z</dcterms:modified>
</cp:coreProperties>
</file>